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5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EF23C-6DD2-E383-8A7F-0E3A02A12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3320CA-51C0-FF1C-D6DB-F7C84B3826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46289-665F-B0F2-6D88-AA3D1A97D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B5E18-3A06-9F5B-A226-E46E3F9B1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E2956-39EF-85A5-EEAC-B10A487AB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49843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BC755-8F18-6B23-04CF-BC6CB5BE3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958F97-DF48-DED2-AD6B-F15A92E221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B426E-21EC-EB92-7028-F9DFE4869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59258-9BFD-1289-D32C-7DE307A83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A123D-87D3-B66B-C1D9-34DF34EA1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3581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E920A4-A398-25BA-F07A-5D283F8DBF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3F9B36-C594-1AAA-61D8-E517DB0A87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4E04D-6F95-B77B-419D-2687C5289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B8950-BC65-CD4E-4D48-EC03A41ED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28368-4EFE-0F10-10D9-7C99931D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4839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BF6B1-15EE-382E-9E91-A28AEA46D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6A947-7597-A7C9-2649-AF273D7E8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67E534-3997-48E5-07D6-2DD819A0B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D0FBC-77B8-C55F-339C-58B0F8789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E0E07-C823-E704-0D8B-4270757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2807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991F8-CF7B-894B-ECEA-4EA2800C0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E2486-F039-D854-E668-66409526A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D839E2-887C-5959-28D1-B90C5947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5F1DB-0E73-0695-AC8B-AA6A33E28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3B310-AAB8-2E26-56B9-E0C3EA971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07517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9E7E5-A563-A06F-F49A-D4F81A47C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5E94B-6753-FDB1-951B-5257C5DB47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BEF87B-1581-4E5B-1EFF-BF2ABB1A7C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70C3A-0E18-2D3A-EF38-41130192C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825AA-5329-28B6-2916-5ADC427B7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5B3A15-C904-9D5A-13FF-BF250C407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46498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BB5C0-E750-7869-54E9-461511DC6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452A4D-E2F7-15F3-1A2C-84FABCA30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73EB6C-E40C-4E93-A097-DB1311DFB2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E40B44-3752-2810-35A9-99894B3B4A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B8EF38-16BF-53D0-A09C-9B39F74B31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ECFFA8-F354-0916-19A2-F991D99A9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B7128D-F609-AB3F-FF92-ECA65B86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328329-BD3E-7C81-0AC2-963D0DDA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4671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F83A6-D7A7-6C2E-FF91-105B6327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18102A-AD90-08E6-3236-6E648FE02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F130B1-1C85-C15F-A924-92D2001AA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378935-5149-E9C9-21ED-463663C3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42913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03F753-E9B7-9A45-E77E-0B23CC963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B9743F-5537-3070-ADD4-CE94B7DC5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9AEFCA-4FFF-D393-B246-F031DC43F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08657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875CD-22C9-5956-0B13-065B20E91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C9AEB-F738-FE79-B88D-26628561D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1F1708-C084-8377-5907-EEB72C3276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4CBCE-59EB-DA0B-0932-176BC040D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94E565-75A3-8768-E2DC-E231333FB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46F27-F831-4E6D-D0F2-93407CD44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2724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0D0A0-6CC7-D5A0-038F-19FD81DB9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1D0816-6FF8-4789-CFB8-A129FA1302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6C42FB-E5A0-26E1-E904-D11092390C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B6EBFE-00F5-60AF-33F5-8CCAD98C7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00F70-6186-511C-0242-C0244817E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1F898-BD20-0F47-094F-A67320EF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68984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5AB70E-0B7B-875C-4A3C-B5AA9DFAD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F9E85-6C3C-3987-BF8F-95FFA94A5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C321A-C7FA-6A4F-CDEC-DF5C81C4C0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0739F-3004-4577-88D4-68D08D68E823}" type="datetimeFigureOut">
              <a:rPr lang="pl-PL" smtClean="0"/>
              <a:t>13.12.2023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ACA05-DC60-A29E-06F3-7002937B7B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C8B62-75BF-11BE-BA34-2A6F002931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8D11A-E7CA-4211-86B1-9174937C07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74885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7446A-772C-B2AC-1DD3-89D4857194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Space Flight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0B5712-0708-2ECE-5E16-29F2F9AE3C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09850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C865A2D-413E-2328-50E2-D55160003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Design and Planning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519012-0206-725F-581F-B3638C7D1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688" y="1644097"/>
            <a:ext cx="7231434" cy="36706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832B7E-1B39-4D20-89CF-E35CA0C4270B}"/>
              </a:ext>
            </a:extLst>
          </p:cNvPr>
          <p:cNvSpPr txBox="1"/>
          <p:nvPr/>
        </p:nvSpPr>
        <p:spPr>
          <a:xfrm>
            <a:off x="2004847" y="5434053"/>
            <a:ext cx="8343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Figure 1.0. Game Design Sketch. Shows the planned view during gameplay. A is the player, B are the borders that mark the play area (the players cannot got outside of these), C are just a visualisation of the player movement during gameplay, and D are the obstacles to avoid.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1C3214-80C7-B5FC-76B0-C6D5D1692482}"/>
              </a:ext>
            </a:extLst>
          </p:cNvPr>
          <p:cNvSpPr txBox="1"/>
          <p:nvPr/>
        </p:nvSpPr>
        <p:spPr>
          <a:xfrm>
            <a:off x="5069534" y="1994624"/>
            <a:ext cx="1639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Score: 159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6F944C-8864-6916-2568-D540DF896E14}"/>
              </a:ext>
            </a:extLst>
          </p:cNvPr>
          <p:cNvSpPr txBox="1"/>
          <p:nvPr/>
        </p:nvSpPr>
        <p:spPr>
          <a:xfrm>
            <a:off x="4833583" y="1690688"/>
            <a:ext cx="2524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High Score: 378</a:t>
            </a:r>
          </a:p>
        </p:txBody>
      </p:sp>
    </p:spTree>
    <p:extLst>
      <p:ext uri="{BB962C8B-B14F-4D97-AF65-F5344CB8AC3E}">
        <p14:creationId xmlns:p14="http://schemas.microsoft.com/office/powerpoint/2010/main" val="3464957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A195F-FE24-4F58-286F-3AF886AA9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Design and Planning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F3FC34-EA38-0C91-8824-9ACDF26AF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923" y="1690688"/>
            <a:ext cx="3067785" cy="30865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7219F3-C90D-B342-BA89-914EBFCEC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368" y="1665844"/>
            <a:ext cx="2531328" cy="311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87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31AA7-E2D2-2FEE-998C-2F6C26C89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Early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E1FA9-7CE4-F093-1C13-011C90E23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25490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FEC21-9BEC-8563-19DF-73DC32502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The Prototype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C00518-0A13-B80E-10EE-08B974CC0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30" y="1859110"/>
            <a:ext cx="5814046" cy="28704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A387A6-1FB6-A474-AF95-5030677CF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926" y="1859110"/>
            <a:ext cx="5833196" cy="287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898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76</Words>
  <Application>Microsoft Office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Space Flight</vt:lpstr>
      <vt:lpstr>Design and Planning</vt:lpstr>
      <vt:lpstr>Design and Planning</vt:lpstr>
      <vt:lpstr>Early Development</vt:lpstr>
      <vt:lpstr>The Prototype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Flight</dc:title>
  <dc:creator>Krystian Walus</dc:creator>
  <cp:lastModifiedBy>Krystian Walus</cp:lastModifiedBy>
  <cp:revision>4</cp:revision>
  <dcterms:created xsi:type="dcterms:W3CDTF">2023-12-13T19:43:18Z</dcterms:created>
  <dcterms:modified xsi:type="dcterms:W3CDTF">2023-12-13T20:14:15Z</dcterms:modified>
</cp:coreProperties>
</file>

<file path=docProps/thumbnail.jpeg>
</file>